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9535-EB5E-4052-B25E-1D26E96012A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3D5C8-3701-472E-94A1-F70F63D375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769390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CHAPTER-12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EXPONENTS AND POWERS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shriman\Downloads\powers-and-exponents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shriman\Downloads\powers-and-exponents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shriman\Downloads\powers-and-exponents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riman\Downloads\powers-and-exponents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36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hriman\Downloads\powers-and-exponents-1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hriman\Downloads\powers-and-exponents-1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hriman\Downloads\powers-and-exponents-1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2550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hriman\Downloads\powers-and-exponents-1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hriman\Downloads\powers-and-exponents-1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hriman\Downloads\powers-and-exponents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shriman\Downloads\powers-and-exponents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255000" cy="619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hriman\Downloads\powers-and-exponents-2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"/>
            <a:ext cx="8407400" cy="6305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hriman\Downloads\powers-and-exponents-2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32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hriman\Downloads\powers-and-exponents-2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"/>
            <a:ext cx="850900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hriman\Downloads\direct-and-inverse-proportion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0" y="381000"/>
            <a:ext cx="8799202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shriman\Downloads\powers-and-exponents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37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shriman\Downloads\powers-and-exponents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shriman\Downloads\powers-and-exponents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shriman\Downloads\powers-and-exponents-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1450"/>
            <a:ext cx="850900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shriman\Downloads\powers-and-exponents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shriman\Downloads\powers-and-exponents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shriman\Downloads\powers-and-exponents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</Words>
  <Application>Microsoft Office PowerPoint</Application>
  <PresentationFormat>On-screen Show (4:3)</PresentationFormat>
  <Paragraphs>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shriman</cp:lastModifiedBy>
  <cp:revision>4</cp:revision>
  <dcterms:created xsi:type="dcterms:W3CDTF">2020-10-29T17:50:50Z</dcterms:created>
  <dcterms:modified xsi:type="dcterms:W3CDTF">2020-10-29T18:23:08Z</dcterms:modified>
</cp:coreProperties>
</file>